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7" r:id="rId6"/>
    <p:sldId id="266" r:id="rId7"/>
    <p:sldId id="265" r:id="rId8"/>
    <p:sldId id="259" r:id="rId9"/>
    <p:sldId id="260" r:id="rId10"/>
    <p:sldId id="263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inkedin.com/ad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6DAC7-00CA-4DA2-98EB-784EDE392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Social Media</a:t>
            </a: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F325B-D977-44F7-9D67-A8F46889A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LinkedIn</a:t>
            </a:r>
          </a:p>
        </p:txBody>
      </p:sp>
      <p:pic>
        <p:nvPicPr>
          <p:cNvPr id="9" name="Picture 2" descr="http://www.sixsix8.com/wp-content/uploads/2011/02/linkedin_logo.jpg">
            <a:extLst>
              <a:ext uri="{FF2B5EF4-FFF2-40B4-BE49-F238E27FC236}">
                <a16:creationId xmlns:a16="http://schemas.microsoft.com/office/drawing/2014/main" id="{CE1659AC-DA61-4C7B-908F-0F150C79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885" y="550797"/>
            <a:ext cx="4229962" cy="12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581479-B516-4572-8AF3-EEEFDD147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301" y="2939042"/>
            <a:ext cx="5128591" cy="28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2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9CA-64E1-4FFD-91E9-9CE09632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628" y="393324"/>
            <a:ext cx="5236625" cy="6992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LinkedIn B2B advantages</a:t>
            </a:r>
            <a:br>
              <a:rPr lang="en-US" b="1" dirty="0"/>
            </a:br>
            <a:br>
              <a:rPr lang="en-US" sz="4000" dirty="0"/>
            </a:br>
            <a:endParaRPr lang="en-US" sz="6000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BA11A58-5205-403D-8FEB-5564B4611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1271" y="1307362"/>
            <a:ext cx="11925529" cy="1261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LinkedIn provides a huge opportunity for B2B companies that want to reach new customers. Lots of marketers have already embraced that.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1D0933-0580-470C-B96E-69352F4AD63B}"/>
              </a:ext>
            </a:extLst>
          </p:cNvPr>
          <p:cNvSpPr/>
          <p:nvPr/>
        </p:nvSpPr>
        <p:spPr>
          <a:xfrm>
            <a:off x="285636" y="2165096"/>
            <a:ext cx="56663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94% of B2B marketers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publish content on LinkedIn, where some marketers get as many as 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80% of their social media leads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It's no wonder they get leads on LinkedIn, too. 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74% of B2B buyers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use LinkedIn to inform their purchasing decisions. 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49% of them look at vendors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in-depth, and 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44% of them have bought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from vendors that they found.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LinkedIn is also the best for getting new leads on your site.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LinkedIn has a 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2.74%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conversion rate for site visitors. That may sound low, but Facebook is 0.77%, and Twitter is only 0.69%.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 if you want to generate more leads, it's time to promote your business on LinkedIn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F8D28-A248-408B-882E-1634E0CF2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6" y="1768143"/>
            <a:ext cx="6171839" cy="47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0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9CA-64E1-4FFD-91E9-9CE09632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13" y="624110"/>
            <a:ext cx="5217575" cy="633190"/>
          </a:xfrm>
        </p:spPr>
        <p:txBody>
          <a:bodyPr>
            <a:normAutofit/>
          </a:bodyPr>
          <a:lstStyle/>
          <a:p>
            <a:r>
              <a:rPr lang="en-US" sz="3200" b="1" dirty="0"/>
              <a:t>Create an Ad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A7539-A2CA-4767-B6D0-1ACC884A7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11" y="1257300"/>
            <a:ext cx="11193540" cy="4433455"/>
          </a:xfrm>
        </p:spPr>
        <p:txBody>
          <a:bodyPr>
            <a:normAutofit/>
          </a:bodyPr>
          <a:lstStyle/>
          <a:p>
            <a:r>
              <a:rPr lang="en-US" dirty="0"/>
              <a:t>To create an Ad campaign on LinkedIn, you need to log on to </a:t>
            </a:r>
            <a:r>
              <a:rPr lang="en-US" dirty="0">
                <a:hlinkClick r:id="rId2"/>
              </a:rPr>
              <a:t>LinkedIn.</a:t>
            </a:r>
            <a:r>
              <a:rPr lang="en-US" dirty="0"/>
              <a:t> Thereafter, follow the steps given below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102A3-E202-415D-B227-96F92D0CA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322" y="2933700"/>
            <a:ext cx="4633829" cy="33001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276CE7-BE37-4FA1-ADF5-442E91FACB7A}"/>
              </a:ext>
            </a:extLst>
          </p:cNvPr>
          <p:cNvSpPr/>
          <p:nvPr/>
        </p:nvSpPr>
        <p:spPr>
          <a:xfrm>
            <a:off x="1111395" y="1890490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Select 'new campaign' and 'start New'.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Give a name to your campaign.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Choose your desired language.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Choose your media type − basic, video,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Write your ad copy. Use 25 characters for heading and 75 characters for Body.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Include a desired call-to-action that is liable to convert.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Choose demographic areas and location you want your ad to be targeted 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Choose payment methods between cost-per-click and cost-per-impressions.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Set a daily budget. This is the amount you are willing to pay on paid marketing through LinkedIn per day.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Decide conversion metrics and trace them regularly to get the scope of improvement.</a:t>
            </a:r>
          </a:p>
        </p:txBody>
      </p:sp>
    </p:spTree>
    <p:extLst>
      <p:ext uri="{BB962C8B-B14F-4D97-AF65-F5344CB8AC3E}">
        <p14:creationId xmlns:p14="http://schemas.microsoft.com/office/powerpoint/2010/main" val="411265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9CA-64E1-4FFD-91E9-9CE09632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113" y="357410"/>
            <a:ext cx="3503075" cy="5950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Posting Practices</a:t>
            </a:r>
            <a:br>
              <a:rPr lang="en-US" b="1" dirty="0"/>
            </a:br>
            <a:br>
              <a:rPr lang="en-US" sz="6000" dirty="0"/>
            </a:br>
            <a:endParaRPr lang="en-US" sz="9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A7539-A2CA-4767-B6D0-1ACC884A7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066800"/>
            <a:ext cx="10688637" cy="2343150"/>
          </a:xfrm>
        </p:spPr>
        <p:txBody>
          <a:bodyPr>
            <a:no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First, it's smart to post about 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 times per month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That helps you reach 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60% of your audience overall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including the people who follow or connect with you. Posting once reaches about 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20% of your followers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at a time.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best LinkedIn users post far more than that — about 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three to four times per day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973AFC-AC56-42C0-8D8B-5E26143F1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5" b="10673"/>
          <a:stretch/>
        </p:blipFill>
        <p:spPr>
          <a:xfrm>
            <a:off x="6478518" y="2552606"/>
            <a:ext cx="5663543" cy="394798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C3C52C-B17D-4127-A35E-597239820852}"/>
              </a:ext>
            </a:extLst>
          </p:cNvPr>
          <p:cNvSpPr txBox="1">
            <a:spLocks/>
          </p:cNvSpPr>
          <p:nvPr/>
        </p:nvSpPr>
        <p:spPr>
          <a:xfrm>
            <a:off x="1293811" y="2628027"/>
            <a:ext cx="5344319" cy="3800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LinkedIn also lets you use your employees to promote your business as well. Employees are 70% more likely to interact with content you publish than other LinkedIn users. That means free publicity, more potential followers, and more potential clients.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draw initial attention, you can learn from some of the most successful posts on LinkedIn.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28% of the top 250 posts said who, what, where, when, why, or how in the titles. 27% said "you" or "your." Finally, 20% contained lists.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Altogether, these titling techniques give you an excellent starting point </a:t>
            </a:r>
          </a:p>
        </p:txBody>
      </p:sp>
    </p:spTree>
    <p:extLst>
      <p:ext uri="{BB962C8B-B14F-4D97-AF65-F5344CB8AC3E}">
        <p14:creationId xmlns:p14="http://schemas.microsoft.com/office/powerpoint/2010/main" val="399940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9CA-64E1-4FFD-91E9-9CE09632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697" y="259299"/>
            <a:ext cx="6052606" cy="9980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LinkedIn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A7539-A2CA-4767-B6D0-1ACC884A7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57300"/>
            <a:ext cx="10820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LinkedIn is a business-oriented social networking site launched in 2003. It has 300+ million users across the world. It is available in 20 languages.</a:t>
            </a:r>
          </a:p>
          <a:p>
            <a:r>
              <a:rPr lang="en-US" sz="2400" dirty="0"/>
              <a:t> It allows users to create and customize profiles and connect with people having similar interest areas.</a:t>
            </a:r>
          </a:p>
          <a:p>
            <a:r>
              <a:rPr lang="en-US" sz="2400" dirty="0"/>
              <a:t>Presently, it is the largest platform for social networking, assisting people with job opportunities. </a:t>
            </a:r>
          </a:p>
          <a:p>
            <a:r>
              <a:rPr lang="en-US" sz="2400" dirty="0"/>
              <a:t>Jobseekers can connect and follow hiring managers and can update their profiles in a defined fashion to get easily discovered.</a:t>
            </a:r>
          </a:p>
          <a:p>
            <a:pPr algn="just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7775D-7A9D-49A1-A639-6C8C53692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304"/>
          <a:stretch/>
        </p:blipFill>
        <p:spPr>
          <a:xfrm>
            <a:off x="2286476" y="5073022"/>
            <a:ext cx="7619048" cy="15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4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9CA-64E1-4FFD-91E9-9CE09632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7" y="279552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LinkedIn History</a:t>
            </a:r>
            <a:r>
              <a:rPr lang="en-US" dirty="0"/>
              <a:t> </a:t>
            </a:r>
            <a:br>
              <a:rPr lang="en-US" dirty="0"/>
            </a:b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A7539-A2CA-4767-B6D0-1ACC884A7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407" y="1268067"/>
            <a:ext cx="5046593" cy="5234609"/>
          </a:xfrm>
        </p:spPr>
        <p:txBody>
          <a:bodyPr>
            <a:normAutofit fontScale="70000" lnSpcReduction="20000"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LinkedIn was founded in 2002 by Reid Hoffman and it was launched in 2003. Early on, its growth was slow, but it accelerated by the end of 2003.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 2004, it introduced new features such as the ability to upload addresses to invite others and introduce groups and partners with American Express. It assorted 1 million members.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Jobs and subscriptions were introduced in 2005. Membership toll increased to 4 M.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 2006, LinkedIn launched public profiles as your current and past career record.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 2007, Reid Hoffman stepped aside and Dan Nye took over. Membership toll rises to 17 M.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 2008, LinkedIn becomes global by opening its office in London and launching the Spanish and French version of the website.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 2009, the membership count tipped over 50 million. Jeff Weiner joined LinkedIn as its CEO.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 2010, LinkedIn grows amazingly with 90 million members and 1000 employees in 10 offices around the globe.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 2011, LinkedIn became a publicly traded company on New York Stock Exchange and hosted a Town Hall meeting with Obama. Membership reaches 135 million.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The site was redesigned in 2012 focusing on making LinkedIn simpler and easy to use.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LinkedIn turned ten in 2013 with 225 million users across the globe.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By the end of 2014,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Linkedin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had grown to a significant extent with 315+ million registered users and well over 5000 employees in 27 cities. It continues to grow, adding features and delivering its users a better experience every time they log onto LinkedIn.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F6300-EC1F-476F-8251-629965C2C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96"/>
          <a:stretch/>
        </p:blipFill>
        <p:spPr>
          <a:xfrm>
            <a:off x="6078606" y="1268067"/>
            <a:ext cx="6113394" cy="4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1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9CA-64E1-4FFD-91E9-9CE09632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736" y="437075"/>
            <a:ext cx="5347814" cy="6992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to post on LinkedIn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BA11A58-5205-403D-8FEB-5564B4611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52271" y="1275487"/>
            <a:ext cx="9620479" cy="9079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Now that you know the best ways to post content, it's important to look at </a:t>
            </a:r>
            <a:r>
              <a:rPr lang="en-US" i="1" dirty="0"/>
              <a:t>what</a:t>
            </a:r>
            <a:r>
              <a:rPr lang="en-US" dirty="0"/>
              <a:t> to post.</a:t>
            </a:r>
          </a:p>
          <a:p>
            <a:pPr marL="0" indent="0">
              <a:buNone/>
            </a:pPr>
            <a:br>
              <a:rPr lang="en-US" sz="1600" dirty="0"/>
            </a:b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FCCC82F-F285-4954-AE05-DE497C1C6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96" y="1729457"/>
            <a:ext cx="481987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/>
              <a:t>Career management is the most common topic in LinkedIn's top 250 articles, making up nearly one out of five posts.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/>
              <a:t>16% relate to workplace psychology, and 16% of them refer to talent management as well.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/>
              <a:t>Altogether, 51% of LinkedIn's most popular articles — or 128 articles — fall into one of those three categories.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/>
              <a:t>But that's not necessarily what LinkedIn users want to see now.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/>
              <a:t>60% want to read about industry insights, and 50% of users want to read about company news.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/>
              <a:t>Those are two major niches that any company can enter. If you want to build your LinkedIn following, start with those topics and build from there.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509E3-8DDD-4763-A23F-BE092E8EB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3" r="9745" b="11299"/>
          <a:stretch/>
        </p:blipFill>
        <p:spPr>
          <a:xfrm>
            <a:off x="6096000" y="2555818"/>
            <a:ext cx="5810479" cy="34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8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CE0203D-915D-4C02-9D00-8B0D739825F1}"/>
              </a:ext>
            </a:extLst>
          </p:cNvPr>
          <p:cNvSpPr txBox="1">
            <a:spLocks/>
          </p:cNvSpPr>
          <p:nvPr/>
        </p:nvSpPr>
        <p:spPr>
          <a:xfrm>
            <a:off x="2343150" y="571500"/>
            <a:ext cx="5981700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LinkedIn Personal Account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9C169D6-1237-4C18-971F-F37966BA3C71}"/>
              </a:ext>
            </a:extLst>
          </p:cNvPr>
          <p:cNvSpPr txBox="1">
            <a:spLocks/>
          </p:cNvSpPr>
          <p:nvPr/>
        </p:nvSpPr>
        <p:spPr>
          <a:xfrm>
            <a:off x="1257300" y="1619250"/>
            <a:ext cx="6115050" cy="4953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 your professional identity. Build and engage with your professional network. Access knowledge, insights and opportunities.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million+ members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Set-up your free profile (there are paid options as well).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Select a “professional” color photo of you looking direct to camera. Creativity can work, but can also backfire.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Complete your personal profile thoroughly and honestly – this is your online resume.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Connect to all your past and current contacts.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Reach out to your contacts from time to time or endorse their skills.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Participate in groups.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6" name="Picture 2" descr="http://www.linkedin-makeover.com/wp-content/uploads/2009/10/LinkedIn-Profile-Examples.png">
            <a:extLst>
              <a:ext uri="{FF2B5EF4-FFF2-40B4-BE49-F238E27FC236}">
                <a16:creationId xmlns:a16="http://schemas.microsoft.com/office/drawing/2014/main" id="{1AD547FF-0E79-456B-A121-0AC3ABCE2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955" y="1104900"/>
            <a:ext cx="3561989" cy="53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9CA-64E1-4FFD-91E9-9CE09632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736" y="437075"/>
            <a:ext cx="4180528" cy="699253"/>
          </a:xfrm>
        </p:spPr>
        <p:txBody>
          <a:bodyPr>
            <a:normAutofit/>
          </a:bodyPr>
          <a:lstStyle/>
          <a:p>
            <a:r>
              <a:rPr lang="en-US" b="1" dirty="0"/>
              <a:t>Premium Account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BA11A58-5205-403D-8FEB-5564B4611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99871" y="1310508"/>
            <a:ext cx="11239729" cy="47607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LinkedIn offers different levels of premium account options for people with different goals based on their specific needs.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LinkedIn Premium for General Users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− starts at $24.95 per month. These plans include features such as InMail, seeing more profiles when you search, access to premium search filters, ability to view expanded profiles on LinkedIn, and more.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LinkedIn Premium for Recruiters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− starts at $49.95 per month. These plans include talent-finding filters, saved searches with alerts for new candidates who meet your criteria, reference search, and more.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LinkedIn Premium for Job Seekers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− starts at $19.95 per month. These plans include the ability to zero in on $100K plus jobs with detailed salary information, ability to move up to the top of the list as a featured applicant, access to the job seeker community, and more.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LinkedIn Premium for Sales Professionals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− starts at $19.95 per month. These plans include a Lead Builder organizer, introductions to companies you are targeting, and more.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While some features exist only under specific accounts, such as featured applicant status for job seekers, most features are similar to the general user premium package.</a:t>
            </a:r>
          </a:p>
        </p:txBody>
      </p:sp>
    </p:spTree>
    <p:extLst>
      <p:ext uri="{BB962C8B-B14F-4D97-AF65-F5344CB8AC3E}">
        <p14:creationId xmlns:p14="http://schemas.microsoft.com/office/powerpoint/2010/main" val="394692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BA11A58-5205-403D-8FEB-5564B4611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81050" y="1305188"/>
            <a:ext cx="11239729" cy="53100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LinkedIn is a valuable marketing tool. It involves targeting your own network and creating more links from it. You can use the following tips to draw maximum benefit from LinkedIn −</a:t>
            </a:r>
          </a:p>
          <a:p>
            <a:pPr marL="747713" indent="222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Search for highly targeted clients. Set filters to refine your search so that they meet your business criteria.</a:t>
            </a:r>
          </a:p>
          <a:p>
            <a:pPr marL="747713" indent="222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Stay updated and in focus of customers. Keep in touch with them by messaging, feed, etc.</a:t>
            </a:r>
          </a:p>
          <a:p>
            <a:pPr marL="747713" indent="222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Post quality content. Keep posting new and correct information about your business. Make it viral.</a:t>
            </a:r>
          </a:p>
          <a:p>
            <a:pPr marL="747713" indent="222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Use sponsored post to reach the right audience.</a:t>
            </a:r>
          </a:p>
          <a:p>
            <a:pPr marL="747713" indent="222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Connect to relevant groups and circles and encourage your employees to be a part of it.</a:t>
            </a:r>
          </a:p>
          <a:p>
            <a:pPr marL="747713" indent="222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Customize your company page to make it compelling and descriptive. Use images, colors, and clips to describe what you have to offer.</a:t>
            </a:r>
          </a:p>
          <a:p>
            <a:pPr marL="747713" indent="222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Pay attention to your profile.</a:t>
            </a:r>
          </a:p>
          <a:p>
            <a:pPr marL="747713" indent="222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Maintain good relationship with your clients.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8DEF89-8073-4BD1-A2A0-C0B5421FF699}"/>
              </a:ext>
            </a:extLst>
          </p:cNvPr>
          <p:cNvSpPr txBox="1">
            <a:spLocks/>
          </p:cNvSpPr>
          <p:nvPr/>
        </p:nvSpPr>
        <p:spPr>
          <a:xfrm>
            <a:off x="2364932" y="587864"/>
            <a:ext cx="8071964" cy="6992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Promote Your Business on LinkedIn</a:t>
            </a:r>
          </a:p>
        </p:txBody>
      </p:sp>
    </p:spTree>
    <p:extLst>
      <p:ext uri="{BB962C8B-B14F-4D97-AF65-F5344CB8AC3E}">
        <p14:creationId xmlns:p14="http://schemas.microsoft.com/office/powerpoint/2010/main" val="26859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9CA-64E1-4FFD-91E9-9CE09632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211" y="477079"/>
            <a:ext cx="6577579" cy="1126435"/>
          </a:xfrm>
        </p:spPr>
        <p:txBody>
          <a:bodyPr>
            <a:normAutofit/>
          </a:bodyPr>
          <a:lstStyle/>
          <a:p>
            <a:r>
              <a:rPr lang="en-US" sz="5400" b="1" dirty="0"/>
              <a:t>LinkedIn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A7539-A2CA-4767-B6D0-1ACC884A7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17" y="1540189"/>
            <a:ext cx="11002633" cy="27176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LinkedIn is a professional networking platform and it has all the features of a great marketing opportunity provider. Here you interact with people who mean business. To market through LinkedIn, you need to do the following −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Build a robust business page that displays your products and services in a compelling format.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Invite clients and vendors to follow and recommend your page.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Launch a group that is related to your business. It can attract significant traffic.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Reach your audience through targeted advertising.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68FAF0-7990-48CD-9F87-6FE1A7CAB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51" b="17268"/>
          <a:stretch/>
        </p:blipFill>
        <p:spPr>
          <a:xfrm>
            <a:off x="4706302" y="4017746"/>
            <a:ext cx="7142798" cy="26001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261E35-5E71-4607-A365-88BFFAAEBB75}"/>
              </a:ext>
            </a:extLst>
          </p:cNvPr>
          <p:cNvSpPr/>
          <p:nvPr/>
        </p:nvSpPr>
        <p:spPr>
          <a:xfrm>
            <a:off x="1200626" y="4257871"/>
            <a:ext cx="22093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LinkedIn is a powerful social media tool. You just need to follow its policies and best practices.</a:t>
            </a:r>
          </a:p>
        </p:txBody>
      </p:sp>
    </p:spTree>
    <p:extLst>
      <p:ext uri="{BB962C8B-B14F-4D97-AF65-F5344CB8AC3E}">
        <p14:creationId xmlns:p14="http://schemas.microsoft.com/office/powerpoint/2010/main" val="347557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9CA-64E1-4FFD-91E9-9CE09632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19947"/>
            <a:ext cx="8911687" cy="6992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Advantages of LinkedIn Marketing </a:t>
            </a:r>
            <a:endParaRPr lang="en-US" sz="6000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BA11A58-5205-403D-8FEB-5564B4611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06439" y="1275813"/>
            <a:ext cx="9771061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>
              <a:buClrTx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LinkedIn is a professional networking platform and it has all the features of a great marketing opportunity provider.</a:t>
            </a:r>
          </a:p>
          <a:p>
            <a:pPr algn="just" defTabSz="914400">
              <a:buClrTx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>
              <a:buClrTx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use LinkedIn to connect with other users and convert them into your clients. To do so, you need to: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2E6036-2728-4006-BA20-E2274F38C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02"/>
          <a:stretch/>
        </p:blipFill>
        <p:spPr>
          <a:xfrm>
            <a:off x="5543550" y="2733532"/>
            <a:ext cx="6479407" cy="33815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1D0933-0580-470C-B96E-69352F4AD63B}"/>
              </a:ext>
            </a:extLst>
          </p:cNvPr>
          <p:cNvSpPr/>
          <p:nvPr/>
        </p:nvSpPr>
        <p:spPr>
          <a:xfrm>
            <a:off x="873893" y="2907029"/>
            <a:ext cx="479245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914400">
              <a:buClrTx/>
              <a:buFont typeface="Arial" panose="020B0604020202020204" pitchFamily="34" charset="0"/>
              <a:buChar char="•"/>
            </a:pPr>
            <a:r>
              <a:rPr lang="en-US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Maximize your links that direct to catchy pages. These links can lure users to take interest in your products or services.</a:t>
            </a:r>
          </a:p>
          <a:p>
            <a:pPr lvl="1" algn="just" defTabSz="914400">
              <a:buClrTx/>
            </a:pPr>
            <a:endParaRPr lang="en-US" alt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914400">
              <a:buClrTx/>
              <a:buFont typeface="Arial" panose="020B0604020202020204" pitchFamily="34" charset="0"/>
              <a:buChar char="•"/>
            </a:pPr>
            <a:r>
              <a:rPr lang="en-US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Invite more and more people. Connect to even second degree connections. Message them frequently. Keep interactions open.</a:t>
            </a:r>
          </a:p>
          <a:p>
            <a:pPr lvl="1" algn="just" defTabSz="914400">
              <a:buClrTx/>
            </a:pPr>
            <a:endParaRPr lang="en-US" alt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914400">
              <a:buClrTx/>
              <a:buFont typeface="Arial" panose="020B0604020202020204" pitchFamily="34" charset="0"/>
              <a:buChar char="•"/>
            </a:pPr>
            <a:r>
              <a:rPr lang="en-US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Make your profile professional. It imbibes faith of your invitees in your business.</a:t>
            </a:r>
          </a:p>
          <a:p>
            <a:pPr lvl="1" algn="just" defTabSz="914400">
              <a:buClrTx/>
            </a:pPr>
            <a:endParaRPr lang="en-US" altLang="en-US" sz="17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914400">
              <a:buClrTx/>
              <a:buFont typeface="Arial" panose="020B0604020202020204" pitchFamily="34" charset="0"/>
              <a:buChar char="•"/>
            </a:pPr>
            <a:r>
              <a:rPr lang="en-US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current. Allow people to know what you have to offer and what advantages they can sought from you.</a:t>
            </a:r>
            <a:r>
              <a:rPr lang="en-US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859401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282</TotalTime>
  <Words>1247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Wisp</vt:lpstr>
      <vt:lpstr>Social Media</vt:lpstr>
      <vt:lpstr>LinkedIn</vt:lpstr>
      <vt:lpstr>LinkedIn History  </vt:lpstr>
      <vt:lpstr>What to post on LinkedIn</vt:lpstr>
      <vt:lpstr>PowerPoint Presentation</vt:lpstr>
      <vt:lpstr>Premium Account</vt:lpstr>
      <vt:lpstr>PowerPoint Presentation</vt:lpstr>
      <vt:lpstr>LinkedIn Marketing</vt:lpstr>
      <vt:lpstr>Advantages of LinkedIn Marketing </vt:lpstr>
      <vt:lpstr>LinkedIn B2B advantages  </vt:lpstr>
      <vt:lpstr>Create an Ad Campaign</vt:lpstr>
      <vt:lpstr>Posting Practices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Shady</dc:creator>
  <cp:lastModifiedBy>Shady</cp:lastModifiedBy>
  <cp:revision>24</cp:revision>
  <dcterms:created xsi:type="dcterms:W3CDTF">2018-09-22T16:17:09Z</dcterms:created>
  <dcterms:modified xsi:type="dcterms:W3CDTF">2018-10-28T11:42:18Z</dcterms:modified>
</cp:coreProperties>
</file>